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76" r:id="rId3"/>
    <p:sldId id="257" r:id="rId4"/>
    <p:sldId id="275" r:id="rId5"/>
    <p:sldId id="267" r:id="rId6"/>
    <p:sldId id="271" r:id="rId7"/>
    <p:sldId id="265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374" autoAdjust="0"/>
  </p:normalViewPr>
  <p:slideViewPr>
    <p:cSldViewPr>
      <p:cViewPr varScale="1">
        <p:scale>
          <a:sx n="92" d="100"/>
          <a:sy n="92" d="100"/>
        </p:scale>
        <p:origin x="17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7DEFB-9870-4621-9558-4F7C4D238591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ACCF-E187-4B23-8023-AC001A2F06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062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smtClean="0"/>
              <a:t>is </a:t>
            </a:r>
            <a:r>
              <a:rPr lang="en-GB" smtClean="0"/>
              <a:t>MISH?</a:t>
            </a:r>
            <a:endParaRPr lang="en-GB" dirty="0" smtClean="0"/>
          </a:p>
          <a:p>
            <a:r>
              <a:rPr lang="en-GB" dirty="0" smtClean="0"/>
              <a:t>Small</a:t>
            </a:r>
            <a:r>
              <a:rPr lang="en-GB" baseline="0" dirty="0" smtClean="0"/>
              <a:t> team of nurses and doctors  and we provide the following services.</a:t>
            </a:r>
          </a:p>
          <a:p>
            <a:r>
              <a:rPr lang="en-GB" baseline="0" dirty="0" smtClean="0"/>
              <a:t>Information available after this session with contact information. Website www.gov.im/gum ...just google GUM IOM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ACCF-E187-4B23-8023-AC001A2F065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28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think sexual health and our job is really important as we provide education, advice, support as well as testing and treatment.</a:t>
            </a:r>
            <a:r>
              <a:rPr lang="en-GB" baseline="0" dirty="0" smtClean="0"/>
              <a:t> </a:t>
            </a:r>
            <a:r>
              <a:rPr lang="en-GB" dirty="0" smtClean="0"/>
              <a:t> Looking after your sexual health to prevent unplanned pregnancy and STI’s can prevent any long term health caused by untreated infection</a:t>
            </a:r>
            <a:r>
              <a:rPr lang="en-GB" baseline="0" dirty="0" smtClean="0"/>
              <a:t> . Some infections are silent , so get tested even if you feel OK.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ACCF-E187-4B23-8023-AC001A2F065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479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Most people are scared the first time they come to clinic . They may be worried about being examined and feel very embarrassed. </a:t>
            </a:r>
          </a:p>
          <a:p>
            <a:r>
              <a:rPr lang="en-GB" dirty="0" smtClean="0"/>
              <a:t>Examination and testing is optional.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ACCF-E187-4B23-8023-AC001A2F065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4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ACCF-E187-4B23-8023-AC001A2F065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69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9357EB-DCEA-413F-A914-421F235F6A9E}" type="datetimeFigureOut">
              <a:rPr lang="en-GB" smtClean="0"/>
              <a:t>08/10/2024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6C7005-88EF-4C5A-ABEE-8C9759CF7672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573016"/>
            <a:ext cx="6172200" cy="1445546"/>
          </a:xfrm>
        </p:spPr>
        <p:txBody>
          <a:bodyPr>
            <a:noAutofit/>
          </a:bodyPr>
          <a:lstStyle/>
          <a:p>
            <a:pPr algn="ctr"/>
            <a:r>
              <a:rPr lang="en-GB" sz="6000" dirty="0" smtClean="0">
                <a:latin typeface="Comic Sans MS" panose="030F0702030302020204" pitchFamily="66" charset="0"/>
              </a:rPr>
              <a:t>Sexual Health 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 smtClean="0"/>
              <a:t>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5" name="Picture 2" descr="Free Stock Photo of Many condoms | Download Free Images and Free  Illustr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74846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9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Ground rules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 personal comments</a:t>
            </a:r>
          </a:p>
          <a:p>
            <a:endParaRPr lang="en-GB" dirty="0" smtClean="0"/>
          </a:p>
          <a:p>
            <a:r>
              <a:rPr lang="en-GB" dirty="0" smtClean="0"/>
              <a:t>Listen to each other</a:t>
            </a:r>
          </a:p>
          <a:p>
            <a:endParaRPr lang="en-GB" dirty="0" smtClean="0"/>
          </a:p>
          <a:p>
            <a:r>
              <a:rPr lang="en-GB" dirty="0" smtClean="0"/>
              <a:t>Treat others with respect- even if we disagree</a:t>
            </a:r>
          </a:p>
          <a:p>
            <a:endParaRPr lang="en-GB" dirty="0" smtClean="0"/>
          </a:p>
          <a:p>
            <a:r>
              <a:rPr lang="en-GB" dirty="0" smtClean="0"/>
              <a:t>Engage with learning</a:t>
            </a:r>
          </a:p>
          <a:p>
            <a:endParaRPr lang="en-GB" dirty="0" smtClean="0"/>
          </a:p>
          <a:p>
            <a:r>
              <a:rPr lang="en-GB" dirty="0" smtClean="0"/>
              <a:t>Enjoy your learning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07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Who are we and what do we do?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Manx Integrated Sexual Health Service</a:t>
            </a:r>
          </a:p>
          <a:p>
            <a:r>
              <a:rPr lang="en-GB" sz="2800" dirty="0" smtClean="0"/>
              <a:t>Contraception </a:t>
            </a:r>
          </a:p>
          <a:p>
            <a:r>
              <a:rPr lang="en-GB" sz="2800" dirty="0" smtClean="0"/>
              <a:t>STI testing </a:t>
            </a:r>
          </a:p>
          <a:p>
            <a:r>
              <a:rPr lang="en-GB" sz="2800" dirty="0" smtClean="0"/>
              <a:t>STI treatments</a:t>
            </a:r>
          </a:p>
          <a:p>
            <a:r>
              <a:rPr lang="en-GB" sz="2800" dirty="0" smtClean="0"/>
              <a:t>Condoms</a:t>
            </a:r>
          </a:p>
          <a:p>
            <a:r>
              <a:rPr lang="en-GB" sz="2800" dirty="0" smtClean="0"/>
              <a:t>Emergency contraception</a:t>
            </a:r>
          </a:p>
          <a:p>
            <a:r>
              <a:rPr lang="en-GB" sz="2800" dirty="0" smtClean="0"/>
              <a:t>Help and advice</a:t>
            </a:r>
          </a:p>
          <a:p>
            <a:r>
              <a:rPr lang="en-GB" sz="2800" dirty="0" smtClean="0"/>
              <a:t>Confidential </a:t>
            </a:r>
          </a:p>
          <a:p>
            <a:r>
              <a:rPr lang="en-GB" sz="2800" dirty="0" smtClean="0"/>
              <a:t>Under 16’s welcome 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98649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dirty="0" smtClean="0"/>
              <a:t>Common questions we get asked </a:t>
            </a:r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87763" y="2349501"/>
            <a:ext cx="3476525" cy="2432546"/>
          </a:xfrm>
        </p:spPr>
      </p:pic>
      <p:pic>
        <p:nvPicPr>
          <p:cNvPr id="16388" name="Picture 3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2565400"/>
            <a:ext cx="3096022" cy="252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02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Why is it important?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C:\Users\nhguadaw\AppData\Local\Microsoft\Windows\Temporary Internet Files\Content.IE5\2JJEAUSL\sexual-health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910"/>
            <a:ext cx="9144000" cy="37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4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Will I be examined ?</a:t>
            </a:r>
            <a:endParaRPr lang="en-GB" dirty="0"/>
          </a:p>
        </p:txBody>
      </p:sp>
      <p:pic>
        <p:nvPicPr>
          <p:cNvPr id="4" name="Content Placeholder 3" descr="950 Std Illustrations &amp;amp;amp; Clip Art - iStock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3960440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Young pregnant woman or woman is lying in gynecological examination chair  during gynecological exam Stock Vector Image &amp; Art - Alam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44824"/>
            <a:ext cx="3528391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4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r>
              <a:rPr lang="en-GB" sz="2800" dirty="0" smtClean="0"/>
              <a:t>How do we stop unplanned pregnancy and the spread of STIs</a:t>
            </a:r>
            <a:r>
              <a:rPr lang="en-GB" sz="4000" dirty="0" smtClean="0"/>
              <a:t>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4000" dirty="0" smtClean="0"/>
              <a:t>No sex ever! </a:t>
            </a:r>
          </a:p>
          <a:p>
            <a:pPr marL="0" indent="0">
              <a:buNone/>
            </a:pPr>
            <a:endParaRPr lang="en-GB" sz="4000" dirty="0" smtClean="0"/>
          </a:p>
          <a:p>
            <a:r>
              <a:rPr lang="en-GB" sz="4000" dirty="0" smtClean="0"/>
              <a:t> Condoms</a:t>
            </a:r>
          </a:p>
          <a:p>
            <a:pPr marL="0" indent="0">
              <a:buNone/>
            </a:pPr>
            <a:endParaRPr lang="en-GB" sz="4000" dirty="0" smtClean="0"/>
          </a:p>
          <a:p>
            <a:r>
              <a:rPr lang="en-GB" sz="4000" dirty="0" smtClean="0"/>
              <a:t>Contraception </a:t>
            </a:r>
          </a:p>
          <a:p>
            <a:endParaRPr lang="en-GB" sz="4000" dirty="0" smtClean="0"/>
          </a:p>
          <a:p>
            <a:r>
              <a:rPr lang="en-GB" sz="4000" dirty="0" smtClean="0"/>
              <a:t>Get tested</a:t>
            </a:r>
          </a:p>
        </p:txBody>
      </p:sp>
      <p:pic>
        <p:nvPicPr>
          <p:cNvPr id="4" name="Picture 3" descr="graphic of condom fighting off virus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08921"/>
            <a:ext cx="2880320" cy="1368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lushed Emoji [Download iPhone Emojis] | Emoji Island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52736"/>
            <a:ext cx="2642245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Wink cotton swab character cartoon vector illustration. | CanStock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4221088"/>
            <a:ext cx="2426221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79607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ee Stock Photo of Many condoms | Download Free Images and Free  Illustr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748464" cy="448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5301208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Any questions?  </a:t>
            </a:r>
            <a:endParaRPr lang="en-GB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6404</TotalTime>
  <Words>225</Words>
  <Application>Microsoft Office PowerPoint</Application>
  <PresentationFormat>On-screen Show (4:3)</PresentationFormat>
  <Paragraphs>44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Century Schoolbook</vt:lpstr>
      <vt:lpstr>Comic Sans MS</vt:lpstr>
      <vt:lpstr>Wingdings</vt:lpstr>
      <vt:lpstr>Wingdings 2</vt:lpstr>
      <vt:lpstr>Oriel</vt:lpstr>
      <vt:lpstr>Sexual Health </vt:lpstr>
      <vt:lpstr>Ground rules </vt:lpstr>
      <vt:lpstr>Who are we and what do we do?</vt:lpstr>
      <vt:lpstr>Common questions we get asked </vt:lpstr>
      <vt:lpstr>  Why is it important?</vt:lpstr>
      <vt:lpstr>Will I be examined ?</vt:lpstr>
      <vt:lpstr>How do we stop unplanned pregnancy and the spread of STIs?</vt:lpstr>
      <vt:lpstr>PowerPoint Presentation</vt:lpstr>
    </vt:vector>
  </TitlesOfParts>
  <Company>Isle of Man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GUM</dc:title>
  <dc:creator>Denton, Ella</dc:creator>
  <cp:lastModifiedBy>Raine, Ella</cp:lastModifiedBy>
  <cp:revision>37</cp:revision>
  <dcterms:created xsi:type="dcterms:W3CDTF">2020-12-08T15:57:37Z</dcterms:created>
  <dcterms:modified xsi:type="dcterms:W3CDTF">2024-10-08T14:47:43Z</dcterms:modified>
</cp:coreProperties>
</file>